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96" r:id="rId11"/>
    <p:sldId id="257" r:id="rId12"/>
    <p:sldId id="275" r:id="rId13"/>
    <p:sldId id="297" r:id="rId14"/>
    <p:sldId id="258" r:id="rId15"/>
    <p:sldId id="282" r:id="rId16"/>
    <p:sldId id="269" r:id="rId17"/>
    <p:sldId id="292" r:id="rId18"/>
    <p:sldId id="259" r:id="rId19"/>
    <p:sldId id="293" r:id="rId20"/>
    <p:sldId id="294" r:id="rId21"/>
    <p:sldId id="298" r:id="rId22"/>
    <p:sldId id="261" r:id="rId23"/>
    <p:sldId id="274" r:id="rId24"/>
    <p:sldId id="265" r:id="rId25"/>
    <p:sldId id="280" r:id="rId26"/>
    <p:sldId id="299" r:id="rId27"/>
    <p:sldId id="281" r:id="rId28"/>
    <p:sldId id="300" r:id="rId29"/>
    <p:sldId id="288" r:id="rId30"/>
    <p:sldId id="276" r:id="rId31"/>
    <p:sldId id="278" r:id="rId32"/>
    <p:sldId id="289" r:id="rId33"/>
    <p:sldId id="30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82"/>
  </p:normalViewPr>
  <p:slideViewPr>
    <p:cSldViewPr snapToGrid="0" snapToObjects="1">
      <p:cViewPr varScale="1">
        <p:scale>
          <a:sx n="159" d="100"/>
          <a:sy n="159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4405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236" y="102902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Explore Cluster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88" y="829043"/>
            <a:ext cx="4665279" cy="4221200"/>
          </a:xfrm>
        </p:spPr>
      </p:pic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45163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Cluster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7230140" cy="356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with true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distance to assigned center and next closest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K-means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329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K-means Case Stud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55" y="1482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Determine 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E8D16-77B9-334E-938A-73C11636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775870"/>
            <a:ext cx="5339301" cy="4015622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Cluster Member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308637"/>
            <a:ext cx="4355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5 : 69 members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Visualize Data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18759"/>
            <a:ext cx="5273749" cy="370148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Density Based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27652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845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DBSCAN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751134" cy="4128595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eps</a:t>
            </a:r>
            <a:r>
              <a:rPr lang="en-US" sz="2300" dirty="0"/>
              <a:t>: Max distance between two points to be considered as in same neighbor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err="1"/>
              <a:t>min_samples</a:t>
            </a:r>
            <a:r>
              <a:rPr lang="en-US" sz="2300" dirty="0"/>
              <a:t>: Number of points that must lie within the neighborhood of the current point in order for it to be considered a </a:t>
            </a:r>
            <a:r>
              <a:rPr lang="en-US" sz="2300" i="1" dirty="0"/>
              <a:t>core point</a:t>
            </a:r>
            <a:r>
              <a:rPr lang="en-US" sz="23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Point Categories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Core point</a:t>
            </a:r>
            <a:r>
              <a:rPr lang="en-US" sz="2300" dirty="0"/>
              <a:t>: at least </a:t>
            </a:r>
            <a:r>
              <a:rPr lang="en-US" sz="2300" dirty="0" err="1"/>
              <a:t>min_samples</a:t>
            </a:r>
            <a:r>
              <a:rPr lang="en-US" sz="2300" dirty="0"/>
              <a:t> of points within distance 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Border point</a:t>
            </a:r>
            <a:r>
              <a:rPr lang="en-US" sz="2300" dirty="0"/>
              <a:t>: a core point, but within eps to at least one core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Noise point</a:t>
            </a:r>
            <a:r>
              <a:rPr lang="en-US" sz="2300" dirty="0"/>
              <a:t>: Neither core point nor border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All core points that are reachable to each other form a cluster. All border points of these core points also belong to the cluster.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0E9CFA-356D-124F-BD8C-62F614461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658" y="69892"/>
            <a:ext cx="2398963" cy="17447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CB0C5-1801-1345-9BFB-2BD87EA6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3BC60-8749-1F4F-A8A1-CB127162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34" y="1858962"/>
            <a:ext cx="6896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4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Introduction to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DB-SCAN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Case Study-Credit Card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2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DBSCAN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2" y="1615134"/>
            <a:ext cx="5360111" cy="1606532"/>
          </a:xfr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Hyperparameter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1506975"/>
            <a:ext cx="6326371" cy="3094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min_samples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Greater than number of features. </a:t>
            </a:r>
            <a:r>
              <a:rPr lang="en-US" sz="1600" dirty="0" err="1"/>
              <a:t>ie</a:t>
            </a:r>
            <a:r>
              <a:rPr lang="en-US" sz="1600" dirty="0"/>
              <a:t>. 2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k-distance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1277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K-distance Graph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BA3AC3A-88CF-7A43-BA7C-06B5F59C4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54" y="1603603"/>
            <a:ext cx="4380615" cy="3154365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637954" y="783699"/>
            <a:ext cx="5847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distance to nearest neighbor for all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a distance at elbow that covers majority of data points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k-means vs. DBSCAN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23" y="1653390"/>
            <a:ext cx="3196597" cy="287166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146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 but DBSCAN works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Credit Card Data Visualization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18759"/>
            <a:ext cx="5273749" cy="3701487"/>
          </a:xfrm>
        </p:spPr>
      </p:pic>
    </p:spTree>
    <p:extLst>
      <p:ext uri="{BB962C8B-B14F-4D97-AF65-F5344CB8AC3E}">
        <p14:creationId xmlns:p14="http://schemas.microsoft.com/office/powerpoint/2010/main" val="191707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6529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K-means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2-4 until no change in groups or reach </a:t>
            </a:r>
            <a:r>
              <a:rPr lang="en-US" sz="3400" dirty="0" err="1"/>
              <a:t>max_iter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1-6 pre-defined times(</a:t>
            </a:r>
            <a:r>
              <a:rPr lang="en-US" sz="3400" dirty="0" err="1"/>
              <a:t>n_init</a:t>
            </a:r>
            <a:r>
              <a:rPr lang="en-US" sz="3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groups with smallest D as final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710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32F29-5106-2F40-BD56-CC3EC5CC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664139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Principal Component Analysis(PCA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0B999-0C9F-8246-AE0B-521105AE372D}"/>
              </a:ext>
            </a:extLst>
          </p:cNvPr>
          <p:cNvSpPr txBox="1"/>
          <p:nvPr/>
        </p:nvSpPr>
        <p:spPr>
          <a:xfrm>
            <a:off x="957208" y="1956390"/>
            <a:ext cx="54470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Retain major characteristics of 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Help visualize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123112"/>
            <a:ext cx="8006039" cy="398295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No train-test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n_clusters</a:t>
            </a:r>
            <a:r>
              <a:rPr lang="en-US" sz="1400" dirty="0"/>
              <a:t>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n_init</a:t>
            </a:r>
            <a:r>
              <a:rPr lang="en-US" sz="1400" dirty="0"/>
              <a:t>: number of times to choose different initial centers, default 10.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max_iter</a:t>
            </a:r>
            <a:r>
              <a:rPr lang="en-US" sz="1400" dirty="0"/>
              <a:t>: maximum number of iterations for the algorithm in any given run, default 300.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random_state</a:t>
            </a:r>
            <a:r>
              <a:rPr lang="en-US" sz="1400" dirty="0"/>
              <a:t>: random seed, enables reproducibility.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571469"/>
            <a:ext cx="6270625" cy="2389387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Determine K: Elbow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43C659-2BC1-C344-B394-48826FE5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72" y="964168"/>
            <a:ext cx="4506619" cy="3796592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18437</TotalTime>
  <Words>318</Words>
  <Application>Microsoft Macintosh PowerPoint</Application>
  <PresentationFormat>On-screen Show (16:9)</PresentationFormat>
  <Paragraphs>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Clustering</vt:lpstr>
      <vt:lpstr>Introduction to Clustering   </vt:lpstr>
      <vt:lpstr>Introduction to K-means Clustering</vt:lpstr>
      <vt:lpstr>Lesson 1: Introduction to K-means Clustering    </vt:lpstr>
      <vt:lpstr>K-means (k=2)</vt:lpstr>
      <vt:lpstr>Principal Component Analysis(PCA</vt:lpstr>
      <vt:lpstr>Scikit Learn Kmeans Model </vt:lpstr>
      <vt:lpstr>Scikit Learn Kmeans Model </vt:lpstr>
      <vt:lpstr>Determine K: Elbow Method</vt:lpstr>
      <vt:lpstr>Explore Cluster Characteristics</vt:lpstr>
      <vt:lpstr>Cluster Evaluation</vt:lpstr>
      <vt:lpstr>K-means Case Study</vt:lpstr>
      <vt:lpstr>Lesson 2: K-means Case Stud </vt:lpstr>
      <vt:lpstr>Determine K</vt:lpstr>
      <vt:lpstr>Cluster Member Counts</vt:lpstr>
      <vt:lpstr>Visualize Data</vt:lpstr>
      <vt:lpstr>Introduction to Density Based Clustering</vt:lpstr>
      <vt:lpstr>DBSCAN</vt:lpstr>
      <vt:lpstr>PowerPoint Presentation</vt:lpstr>
      <vt:lpstr>Scikit Learn DBSCAN Model</vt:lpstr>
      <vt:lpstr>Hyperparameter Estimation</vt:lpstr>
      <vt:lpstr>K-distance Graph</vt:lpstr>
      <vt:lpstr>k-means vs. DBSCAN</vt:lpstr>
      <vt:lpstr>Credit Card Data Visualization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57</cp:revision>
  <cp:lastPrinted>2019-11-19T17:05:41Z</cp:lastPrinted>
  <dcterms:created xsi:type="dcterms:W3CDTF">2019-10-12T20:28:15Z</dcterms:created>
  <dcterms:modified xsi:type="dcterms:W3CDTF">2019-11-19T17:31:13Z</dcterms:modified>
</cp:coreProperties>
</file>